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0763-EDA3-457A-A19B-DBDEF7440E42}" type="datetimeFigureOut">
              <a:rPr lang="en-US" smtClean="0"/>
              <a:pPr/>
              <a:t>4/8/2011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8DCC4-E05A-4304-9000-6A3D5A394A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0763-EDA3-457A-A19B-DBDEF7440E42}" type="datetimeFigureOut">
              <a:rPr lang="en-US" smtClean="0"/>
              <a:pPr/>
              <a:t>4/8/2011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8DCC4-E05A-4304-9000-6A3D5A394A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0763-EDA3-457A-A19B-DBDEF7440E42}" type="datetimeFigureOut">
              <a:rPr lang="en-US" smtClean="0"/>
              <a:pPr/>
              <a:t>4/8/2011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8DCC4-E05A-4304-9000-6A3D5A394A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0763-EDA3-457A-A19B-DBDEF7440E42}" type="datetimeFigureOut">
              <a:rPr lang="en-US" smtClean="0"/>
              <a:pPr/>
              <a:t>4/8/2011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8DCC4-E05A-4304-9000-6A3D5A394A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0763-EDA3-457A-A19B-DBDEF7440E42}" type="datetimeFigureOut">
              <a:rPr lang="en-US" smtClean="0"/>
              <a:pPr/>
              <a:t>4/8/2011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8DCC4-E05A-4304-9000-6A3D5A394A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0763-EDA3-457A-A19B-DBDEF7440E42}" type="datetimeFigureOut">
              <a:rPr lang="en-US" smtClean="0"/>
              <a:pPr/>
              <a:t>4/8/2011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8DCC4-E05A-4304-9000-6A3D5A394A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0763-EDA3-457A-A19B-DBDEF7440E42}" type="datetimeFigureOut">
              <a:rPr lang="en-US" smtClean="0"/>
              <a:pPr/>
              <a:t>4/8/2011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8DCC4-E05A-4304-9000-6A3D5A394A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0763-EDA3-457A-A19B-DBDEF7440E42}" type="datetimeFigureOut">
              <a:rPr lang="en-US" smtClean="0"/>
              <a:pPr/>
              <a:t>4/8/2011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8DCC4-E05A-4304-9000-6A3D5A394A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0763-EDA3-457A-A19B-DBDEF7440E42}" type="datetimeFigureOut">
              <a:rPr lang="en-US" smtClean="0"/>
              <a:pPr/>
              <a:t>4/8/2011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8DCC4-E05A-4304-9000-6A3D5A394A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0763-EDA3-457A-A19B-DBDEF7440E42}" type="datetimeFigureOut">
              <a:rPr lang="en-US" smtClean="0"/>
              <a:pPr/>
              <a:t>4/8/2011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8DCC4-E05A-4304-9000-6A3D5A394A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0763-EDA3-457A-A19B-DBDEF7440E42}" type="datetimeFigureOut">
              <a:rPr lang="en-US" smtClean="0"/>
              <a:pPr/>
              <a:t>4/8/2011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8DCC4-E05A-4304-9000-6A3D5A394A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B0763-EDA3-457A-A19B-DBDEF7440E42}" type="datetimeFigureOut">
              <a:rPr lang="en-US" smtClean="0"/>
              <a:pPr/>
              <a:t>4/8/2011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8DCC4-E05A-4304-9000-6A3D5A394A8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3240" y="1643050"/>
            <a:ext cx="2857520" cy="928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282" y="785794"/>
            <a:ext cx="2857520" cy="23574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Factor 1: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43240" y="2571744"/>
            <a:ext cx="2857520" cy="17145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 smtClean="0">
                <a:solidFill>
                  <a:srgbClr val="000000"/>
                </a:solidFill>
                <a:latin typeface="Comic Sans MS" pitchFamily="66" charset="0"/>
                <a:cs typeface="Calibri" pitchFamily="34" charset="0"/>
              </a:rPr>
              <a:t>Conclusion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Calibri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GB" sz="1000" b="1" dirty="0" smtClean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 smtClean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 smtClean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43240" y="142852"/>
            <a:ext cx="2857520" cy="15001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Intro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ea typeface="Calibri" pitchFamily="34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ea typeface="Calibri" pitchFamily="34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ea typeface="Calibri" pitchFamily="34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4282" y="3643314"/>
            <a:ext cx="2857520" cy="23574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Factor 2: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43240" y="4357694"/>
            <a:ext cx="2857520" cy="23574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Factor 3: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72198" y="714356"/>
            <a:ext cx="2857520" cy="23574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Factor 5: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72198" y="3643314"/>
            <a:ext cx="2857520" cy="23574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Factor 4: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solidFill>
                <a:srgbClr val="000000"/>
              </a:solidFill>
              <a:latin typeface="Comic Sans MS" pitchFamily="66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928662" y="3143248"/>
            <a:ext cx="1500198" cy="57150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/>
          <p:cNvSpPr/>
          <p:nvPr/>
        </p:nvSpPr>
        <p:spPr>
          <a:xfrm rot="16200000">
            <a:off x="2464578" y="5250670"/>
            <a:ext cx="1500198" cy="57150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own Arrow 18"/>
          <p:cNvSpPr/>
          <p:nvPr/>
        </p:nvSpPr>
        <p:spPr>
          <a:xfrm rot="16200000">
            <a:off x="5393537" y="5250670"/>
            <a:ext cx="1500198" cy="57150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own Arrow 19"/>
          <p:cNvSpPr/>
          <p:nvPr/>
        </p:nvSpPr>
        <p:spPr>
          <a:xfrm rot="10800000">
            <a:off x="6858016" y="3071810"/>
            <a:ext cx="1500198" cy="57150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own Arrow 20"/>
          <p:cNvSpPr/>
          <p:nvPr/>
        </p:nvSpPr>
        <p:spPr>
          <a:xfrm rot="3171624">
            <a:off x="5288391" y="2627844"/>
            <a:ext cx="1500198" cy="57150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/>
          <p:cNvSpPr/>
          <p:nvPr/>
        </p:nvSpPr>
        <p:spPr>
          <a:xfrm rot="3758847">
            <a:off x="2277208" y="726067"/>
            <a:ext cx="1500198" cy="57150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17</Words>
  <Application>Microsoft Office PowerPoint</Application>
  <PresentationFormat>On-screen Show (4:3)</PresentationFormat>
  <Paragraphs>81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Stuart Hodgson</dc:creator>
  <cp:lastModifiedBy>LongE</cp:lastModifiedBy>
  <cp:revision>8</cp:revision>
  <dcterms:created xsi:type="dcterms:W3CDTF">2011-01-31T15:11:37Z</dcterms:created>
  <dcterms:modified xsi:type="dcterms:W3CDTF">2011-04-08T09:55:47Z</dcterms:modified>
</cp:coreProperties>
</file>